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23" r:id="rId2"/>
    <p:sldId id="924" r:id="rId3"/>
    <p:sldId id="925" r:id="rId4"/>
    <p:sldId id="926" r:id="rId5"/>
    <p:sldId id="927" r:id="rId6"/>
    <p:sldId id="92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59" y="2371599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308. NANG ADING THU KA NGEN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87" y="3734873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I am Praying for You </a:t>
            </a:r>
          </a:p>
          <a:p>
            <a:r>
              <a:rPr lang="en-US" sz="1500" dirty="0"/>
              <a:t>Late 55:17</a:t>
            </a:r>
          </a:p>
          <a:p>
            <a:r>
              <a:rPr lang="en-US" sz="1500" dirty="0"/>
              <a:t>Samuel O’ </a:t>
            </a:r>
            <a:r>
              <a:rPr lang="en-US" sz="1500" dirty="0" err="1"/>
              <a:t>Maley</a:t>
            </a:r>
            <a:r>
              <a:rPr lang="en-US" sz="1500" dirty="0"/>
              <a:t> </a:t>
            </a:r>
            <a:r>
              <a:rPr lang="en-US" sz="1500" dirty="0" err="1"/>
              <a:t>Cluff</a:t>
            </a:r>
            <a:r>
              <a:rPr lang="en-US" sz="1500" dirty="0"/>
              <a:t>, 1837-1910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6163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26469"/>
            <a:ext cx="8162059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a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603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5148695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02869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061" y="2241074"/>
            <a:ext cx="8369877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ah Amah dawn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tonpih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76932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26469"/>
            <a:ext cx="8141277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daldal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48677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27709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308. NANG ADING THU KA NGEN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2018-12-14T15:11:54Z</dcterms:modified>
</cp:coreProperties>
</file>